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5797-C41E-7E01-9F12-BA8DF0DCC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C60F0-AC51-E0FC-AA03-4110DC58A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29BE3-D534-78A5-77A8-06A7688BD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FCBB5-BFAC-9558-C62A-BB601D5B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B2FA1-6A64-FF48-2A8A-2957A3CB3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D7E6-7F42-D975-4DC0-35C370FA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83564-0916-E5BF-9871-4B35C9A80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D014F-AC86-4946-8E40-0046D2C10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55B2C-98E1-C760-5668-876398B79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EBC4F-3440-1D94-056E-14CA0A86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3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65F65-51D6-B9A5-F39C-8E967A36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CFB24-06CD-8D8E-6E3A-776841D91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38F56-6E3E-84D2-3F74-A11B9D557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3882F-F415-5F79-2068-CD7C0C919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EDBAD-48E4-E486-24B9-E23F9255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08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E4D24-6B66-44F1-54ED-57B72B76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6DABA-18DC-89F9-CB07-DDCD9E5ACF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9BF27-A5ED-5CDD-5573-7EC7E4427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44320-1335-18DB-D69D-6CCAA25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ED910-EA5F-3A21-9A1B-8E10B5C0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B7700-2552-117E-95A6-23161739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7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B390-0675-BE47-ABB1-37C28FC15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6E2C3-03AF-3472-4845-A02BA5F13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BEEAB-0995-5C84-AF94-1BD301061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E0299-F283-C8EE-BB28-F613C864B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DFC79-E7E1-E10F-2FB4-CBEC0C76C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C2D482-2D9E-F277-B6D6-CD5706BEC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CD005-A882-6181-533B-6F19C410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C8850-4FCB-4C77-8A14-75BD4601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1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FB098-CA3E-4D35-93AC-80993466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B5702C-EC2D-6949-E51D-62E763CF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9B566-7D48-296B-8130-E74C9B24C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1CF3A-F9DB-703D-8992-690FE25B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83C641-E78F-AC3D-2830-D2F307F6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FF1CE-C2B1-A6C6-8C68-3BD7C2C0F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F397-3F95-9025-F4C2-CD8343B1C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44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8431F-2B7C-CD5E-CC1E-6DFA90AA5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4FB09-1B1A-F16E-C35B-54F64DFE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5B545-0C81-E90C-14E8-9184360BD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B325C-46E9-D2CA-BDF6-8759A744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93791-6E37-24BC-F080-E9973DBDE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1A130-8E24-4D7D-908B-B51416D3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1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D8B0D-5231-E604-BD4B-8AD01322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74E59-578E-541B-8598-3E1DA6627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8D286-EBE4-39BB-C77C-C5AF1D9A2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F0F7A-414C-E49C-66F2-ABD209B77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2A3FC-018D-FB65-0AD4-B5F7C4AED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5E6F3-2F55-F5B3-6B9E-C1217801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2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CEA2-7E4A-4606-A093-F53D00A8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B516B-332D-B3AD-9FB0-04B92EDBD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E9999-5DAA-FBF5-F485-7FD6B24E9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DFF7-D8B7-0414-F838-B8B1EEFE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B930B-1C83-DFC5-265B-0B5F49695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1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76A1D3-A764-D62C-EB09-CAB865F23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BB1FF-3D0A-53CC-26C4-0F63AD628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79F5C-1C04-80AC-03FA-FBB0C174B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65093-9A39-FFC2-36BF-2BEDF45B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E6A86-FFA6-830E-5824-B2810FF3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9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FB18CC-5E89-C0E4-4368-1CB94EC9B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884C6-29E9-11F0-C7C8-83F4CAC2D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411D-A0E4-BF6E-C562-C27E8A408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173A42-2CB0-400D-B4AA-0D489E56A8AF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87F54-1593-D18D-4C0F-EC880922A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E71C2-F99D-76F1-4E5B-254484E56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28E99-0E5E-46E5-8AA4-B80A78F28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8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15221-89B5-8336-8FB8-CDF1A9E1A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1EB86-E04E-DDC7-E91E-5C59B7F926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" name="Picture 3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3DF39D8F-01C2-5576-1DE6-02E664E60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9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text&#10;&#10;Description automatically generated">
            <a:extLst>
              <a:ext uri="{FF2B5EF4-FFF2-40B4-BE49-F238E27FC236}">
                <a16:creationId xmlns:a16="http://schemas.microsoft.com/office/drawing/2014/main" id="{2B83CB48-9B9A-859E-C1FD-111C5B5DF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1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logo with text&#10;&#10;Description automatically generated">
            <a:extLst>
              <a:ext uri="{FF2B5EF4-FFF2-40B4-BE49-F238E27FC236}">
                <a16:creationId xmlns:a16="http://schemas.microsoft.com/office/drawing/2014/main" id="{3A6207A6-EBEC-2440-08A9-291309F3C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3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grid with white text&#10;&#10;Description automatically generated">
            <a:extLst>
              <a:ext uri="{FF2B5EF4-FFF2-40B4-BE49-F238E27FC236}">
                <a16:creationId xmlns:a16="http://schemas.microsoft.com/office/drawing/2014/main" id="{70DCF95F-2572-018C-FAF6-EF11C0035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47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rectangular box with white text">
            <a:extLst>
              <a:ext uri="{FF2B5EF4-FFF2-40B4-BE49-F238E27FC236}">
                <a16:creationId xmlns:a16="http://schemas.microsoft.com/office/drawing/2014/main" id="{389A96E1-EDEF-D51A-523C-C33C1389D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1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ogo with text below">
            <a:extLst>
              <a:ext uri="{FF2B5EF4-FFF2-40B4-BE49-F238E27FC236}">
                <a16:creationId xmlns:a16="http://schemas.microsoft.com/office/drawing/2014/main" id="{CB8AA6A5-69D2-CF27-14E1-0DEA54ADA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40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ogo with white text">
            <a:extLst>
              <a:ext uri="{FF2B5EF4-FFF2-40B4-BE49-F238E27FC236}">
                <a16:creationId xmlns:a16="http://schemas.microsoft.com/office/drawing/2014/main" id="{6464B37D-A002-8CC9-A2A8-57B9B8EC4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91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Lee</dc:creator>
  <cp:lastModifiedBy>Justin Lee</cp:lastModifiedBy>
  <cp:revision>1</cp:revision>
  <dcterms:created xsi:type="dcterms:W3CDTF">2024-04-16T03:32:53Z</dcterms:created>
  <dcterms:modified xsi:type="dcterms:W3CDTF">2024-04-16T03:35:55Z</dcterms:modified>
</cp:coreProperties>
</file>